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1"/>
  </p:normalViewPr>
  <p:slideViewPr>
    <p:cSldViewPr snapToGrid="0" snapToObjects="1">
      <p:cViewPr varScale="1">
        <p:scale>
          <a:sx n="114" d="100"/>
          <a:sy n="114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4908" r="19861" b="29615"/>
          <a:stretch/>
        </p:blipFill>
        <p:spPr>
          <a:xfrm flipH="1">
            <a:off x="839448" y="2185988"/>
            <a:ext cx="4362137" cy="4672012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5652292" y="1835793"/>
            <a:ext cx="2832536" cy="1897800"/>
          </a:xfrm>
          <a:prstGeom prst="wedgeEllipseCallout">
            <a:avLst>
              <a:gd name="adj1" fmla="val -56124"/>
              <a:gd name="adj2" fmla="val 21514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88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Chickens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presentation is about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Class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624"/>
            <a:ext cx="4552121" cy="6856752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 going to talk about….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Caption photo</a:t>
            </a:r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here…</a:t>
            </a:r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answer…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Write your question here..</a:t>
            </a:r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the end of my </a:t>
            </a:r>
            <a:r>
              <a:rPr lang="en-US" dirty="0" err="1"/>
              <a:t>presention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D0064AE-9F47-8E4F-BD59-4F729BCA8308}" vid="{BEDBE9C5-656E-5C44-BEBA-05296044FC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de-heus_Kip_powerpoint</Template>
  <TotalTime>3</TotalTime>
  <Words>57</Words>
  <Application>Microsoft Office PowerPoint</Application>
  <PresentationFormat>Diavoorstelling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Chickens</vt:lpstr>
      <vt:lpstr>Introduction</vt:lpstr>
      <vt:lpstr>PowerPoint-presentatie</vt:lpstr>
      <vt:lpstr>Quiz</vt:lpstr>
      <vt:lpstr>Quiz</vt:lpstr>
      <vt:lpstr>Question 1</vt:lpstr>
      <vt:lpstr>Question 1</vt:lpstr>
      <vt:lpstr>This is the end of my presention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Kippen</dc:title>
  <dc:creator>Spruitenburg, Petra</dc:creator>
  <cp:lastModifiedBy>Spruitenburg, Petra</cp:lastModifiedBy>
  <cp:revision>2</cp:revision>
  <dcterms:created xsi:type="dcterms:W3CDTF">2021-10-13T09:34:24Z</dcterms:created>
  <dcterms:modified xsi:type="dcterms:W3CDTF">2022-03-15T11:01:57Z</dcterms:modified>
</cp:coreProperties>
</file>