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2667000"/>
            <a:ext cx="5295900" cy="4191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37072"/>
              <a:gd name="adj2" fmla="val 4837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presentation is about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2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going to talk about….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2007300"/>
            <a:ext cx="3446942" cy="213291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 photo</a:t>
            </a:r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end of my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195A0C-3B77-964F-AEB2-E4697DA4DD71}" vid="{622F8F98-379E-DF4C-B8D4-ABE99F6ED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de-heus_koe_powerpoint</Template>
  <TotalTime>2</TotalTime>
  <Words>54</Words>
  <Application>Microsoft Office PowerPoint</Application>
  <PresentationFormat>Diavoorstelling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Cows</vt:lpstr>
      <vt:lpstr>Introduction</vt:lpstr>
      <vt:lpstr>PowerPoint-presentatie</vt:lpstr>
      <vt:lpstr>Quiz</vt:lpstr>
      <vt:lpstr>Quiz</vt:lpstr>
      <vt:lpstr>Question 1</vt:lpstr>
      <vt:lpstr>Vraag 1</vt:lpstr>
      <vt:lpstr>This is the end of my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Spruitenburg, Petra</dc:creator>
  <cp:lastModifiedBy>Spruitenburg, Petra</cp:lastModifiedBy>
  <cp:revision>2</cp:revision>
  <dcterms:created xsi:type="dcterms:W3CDTF">2021-10-13T09:35:19Z</dcterms:created>
  <dcterms:modified xsi:type="dcterms:W3CDTF">2022-03-15T11:04:27Z</dcterms:modified>
</cp:coreProperties>
</file>