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/>
    <p:restoredTop sz="94574"/>
  </p:normalViewPr>
  <p:slideViewPr>
    <p:cSldViewPr snapToGrid="0" snapToObjects="1">
      <p:cViewPr varScale="1">
        <p:scale>
          <a:sx n="108" d="100"/>
          <a:sy n="108" d="100"/>
        </p:scale>
        <p:origin x="21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2775284"/>
            <a:ext cx="6936730" cy="4082716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6128760" y="1821437"/>
            <a:ext cx="2832536" cy="1897800"/>
          </a:xfrm>
          <a:prstGeom prst="wedgeEllipseCallout">
            <a:avLst>
              <a:gd name="adj1" fmla="val -13309"/>
              <a:gd name="adj2" fmla="val 6309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87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My presentation is about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Class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4592638" y="167"/>
            <a:ext cx="4551362" cy="6858000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going to talk about….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Caption photo</a:t>
            </a:r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answer?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Write your question here…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answer?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Write your question here…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end of my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DBE74A0-2358-4D4B-AC8B-CF652989117C}" vid="{64A7CB6C-030B-594D-BCD7-16E8158C35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deheus-varkens </Template>
  <TotalTime>1</TotalTime>
  <Words>57</Words>
  <Application>Microsoft Office PowerPoint</Application>
  <PresentationFormat>Diavoorstelling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Pigs</vt:lpstr>
      <vt:lpstr>Introduction</vt:lpstr>
      <vt:lpstr>PowerPoint-presentatie</vt:lpstr>
      <vt:lpstr>Quiz</vt:lpstr>
      <vt:lpstr>Quiz</vt:lpstr>
      <vt:lpstr>Question 1</vt:lpstr>
      <vt:lpstr>Question 1</vt:lpstr>
      <vt:lpstr>This is the end of my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varkens</dc:title>
  <dc:creator>Knevel, Nina</dc:creator>
  <cp:lastModifiedBy>Spruitenburg, Petra</cp:lastModifiedBy>
  <cp:revision>2</cp:revision>
  <dcterms:created xsi:type="dcterms:W3CDTF">2018-02-08T14:11:10Z</dcterms:created>
  <dcterms:modified xsi:type="dcterms:W3CDTF">2022-03-15T11:16:11Z</dcterms:modified>
</cp:coreProperties>
</file>